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4" r:id="rId4"/>
    <p:sldId id="261" r:id="rId5"/>
    <p:sldId id="262" r:id="rId6"/>
    <p:sldId id="258" r:id="rId7"/>
    <p:sldId id="263" r:id="rId8"/>
    <p:sldId id="259" r:id="rId9"/>
    <p:sldId id="265" r:id="rId10"/>
    <p:sldId id="260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35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D63F46C-902E-4AA1-9817-9BBF7A47B271}" type="datetimeFigureOut">
              <a:rPr lang="en-US" smtClean="0"/>
              <a:t>3/10/2011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A62224D-E874-4487-AC24-31F2BFF4A7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63F46C-902E-4AA1-9817-9BBF7A47B271}" type="datetimeFigureOut">
              <a:rPr lang="en-US" smtClean="0"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62224D-E874-4487-AC24-31F2BFF4A7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63F46C-902E-4AA1-9817-9BBF7A47B271}" type="datetimeFigureOut">
              <a:rPr lang="en-US" smtClean="0"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62224D-E874-4487-AC24-31F2BFF4A7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63F46C-902E-4AA1-9817-9BBF7A47B271}" type="datetimeFigureOut">
              <a:rPr lang="en-US" smtClean="0"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62224D-E874-4487-AC24-31F2BFF4A7B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63F46C-902E-4AA1-9817-9BBF7A47B271}" type="datetimeFigureOut">
              <a:rPr lang="en-US" smtClean="0"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62224D-E874-4487-AC24-31F2BFF4A7B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63F46C-902E-4AA1-9817-9BBF7A47B271}" type="datetimeFigureOut">
              <a:rPr lang="en-US" smtClean="0"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62224D-E874-4487-AC24-31F2BFF4A7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63F46C-902E-4AA1-9817-9BBF7A47B271}" type="datetimeFigureOut">
              <a:rPr lang="en-US" smtClean="0"/>
              <a:t>3/10/2011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62224D-E874-4487-AC24-31F2BFF4A7B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63F46C-902E-4AA1-9817-9BBF7A47B271}" type="datetimeFigureOut">
              <a:rPr lang="en-US" smtClean="0"/>
              <a:t>3/10/2011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62224D-E874-4487-AC24-31F2BFF4A7B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63F46C-902E-4AA1-9817-9BBF7A47B271}" type="datetimeFigureOut">
              <a:rPr lang="en-US" smtClean="0"/>
              <a:t>3/10/2011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62224D-E874-4487-AC24-31F2BFF4A7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D63F46C-902E-4AA1-9817-9BBF7A47B271}" type="datetimeFigureOut">
              <a:rPr lang="en-US" smtClean="0"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62224D-E874-4487-AC24-31F2BFF4A7B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D63F46C-902E-4AA1-9817-9BBF7A47B271}" type="datetimeFigureOut">
              <a:rPr lang="en-US" smtClean="0"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A62224D-E874-4487-AC24-31F2BFF4A7B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D63F46C-902E-4AA1-9817-9BBF7A47B271}" type="datetimeFigureOut">
              <a:rPr lang="en-US" smtClean="0"/>
              <a:t>3/10/2011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A62224D-E874-4487-AC24-31F2BFF4A7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8077200" cy="2133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 err="1"/>
              <a:t>Aplikasi</a:t>
            </a:r>
            <a:r>
              <a:rPr lang="en-US" sz="3200" b="1" dirty="0"/>
              <a:t> </a:t>
            </a:r>
            <a:r>
              <a:rPr lang="en-US" sz="3200" b="1" i="1" dirty="0"/>
              <a:t>Mobile</a:t>
            </a:r>
            <a:r>
              <a:rPr lang="en-US" sz="3200" b="1" dirty="0"/>
              <a:t> </a:t>
            </a:r>
            <a:r>
              <a:rPr lang="en-US" sz="3200" b="1" dirty="0" err="1"/>
              <a:t>Karawitan</a:t>
            </a:r>
            <a:r>
              <a:rPr lang="en-US" sz="3200" b="1" dirty="0"/>
              <a:t> </a:t>
            </a:r>
            <a:r>
              <a:rPr lang="en-US" sz="3200" b="1" dirty="0" err="1"/>
              <a:t>Komposer</a:t>
            </a:r>
            <a:r>
              <a:rPr lang="en-US" sz="3200" b="1" dirty="0"/>
              <a:t> </a:t>
            </a:r>
            <a:r>
              <a:rPr lang="en-US" sz="3200" b="1" dirty="0" err="1"/>
              <a:t>Berbasis</a:t>
            </a:r>
            <a:r>
              <a:rPr lang="en-US" sz="3200" b="1" dirty="0"/>
              <a:t> </a:t>
            </a:r>
            <a:r>
              <a:rPr lang="en-US" sz="3200" b="1" dirty="0" err="1"/>
              <a:t>Konsep</a:t>
            </a:r>
            <a:r>
              <a:rPr lang="en-US" sz="3200" b="1" dirty="0"/>
              <a:t> Music Instrument Digital Interface (MIDI) </a:t>
            </a:r>
            <a:r>
              <a:rPr lang="en-US" sz="3200" b="1" dirty="0" err="1"/>
              <a:t>untuk</a:t>
            </a:r>
            <a:r>
              <a:rPr lang="en-US" sz="3200" b="1" dirty="0"/>
              <a:t> </a:t>
            </a:r>
            <a:r>
              <a:rPr lang="en-US" sz="3200" b="1" dirty="0" err="1"/>
              <a:t>Memudahkan</a:t>
            </a:r>
            <a:r>
              <a:rPr lang="en-US" sz="3200" b="1" dirty="0"/>
              <a:t> </a:t>
            </a:r>
            <a:r>
              <a:rPr lang="en-US" sz="3200" b="1" dirty="0" err="1"/>
              <a:t>Pembuatan</a:t>
            </a:r>
            <a:r>
              <a:rPr lang="en-US" sz="3200" b="1" dirty="0"/>
              <a:t> </a:t>
            </a:r>
            <a:r>
              <a:rPr lang="en-US" sz="3200" b="1" dirty="0" err="1"/>
              <a:t>Aransemen</a:t>
            </a:r>
            <a:r>
              <a:rPr lang="en-US" sz="3200" b="1" dirty="0"/>
              <a:t> </a:t>
            </a:r>
            <a:r>
              <a:rPr lang="en-US" sz="3200" b="1" dirty="0" err="1"/>
              <a:t>Musik</a:t>
            </a:r>
            <a:r>
              <a:rPr lang="en-US" sz="3200" b="1" dirty="0"/>
              <a:t> </a:t>
            </a:r>
            <a:r>
              <a:rPr lang="en-US" sz="3200" b="1" dirty="0" err="1"/>
              <a:t>Karawitan</a:t>
            </a:r>
            <a:endParaRPr lang="en-US" sz="32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990600" y="3352800"/>
            <a:ext cx="7162800" cy="1981200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KoTA</a:t>
            </a:r>
            <a:r>
              <a:rPr lang="en-US" dirty="0" smtClean="0"/>
              <a:t> 4</a:t>
            </a:r>
          </a:p>
          <a:p>
            <a:r>
              <a:rPr lang="en-US" dirty="0" err="1" smtClean="0"/>
              <a:t>Desi</a:t>
            </a:r>
            <a:r>
              <a:rPr lang="en-US" dirty="0" smtClean="0"/>
              <a:t> Lestari </a:t>
            </a:r>
            <a:r>
              <a:rPr lang="en-US" dirty="0" err="1" smtClean="0"/>
              <a:t>Handayani</a:t>
            </a:r>
            <a:r>
              <a:rPr lang="en-US" dirty="0" smtClean="0"/>
              <a:t>		08501007</a:t>
            </a:r>
          </a:p>
          <a:p>
            <a:r>
              <a:rPr lang="en-US" dirty="0" smtClean="0"/>
              <a:t>M. </a:t>
            </a:r>
            <a:r>
              <a:rPr lang="en-US" dirty="0" err="1" smtClean="0"/>
              <a:t>Rezkya</a:t>
            </a:r>
            <a:r>
              <a:rPr lang="en-US" dirty="0" smtClean="0"/>
              <a:t> </a:t>
            </a:r>
            <a:r>
              <a:rPr lang="en-US" dirty="0" err="1" smtClean="0"/>
              <a:t>Feurstinnov</a:t>
            </a:r>
            <a:r>
              <a:rPr lang="en-US" dirty="0" smtClean="0"/>
              <a:t> Hairy	08501018</a:t>
            </a:r>
          </a:p>
          <a:p>
            <a:r>
              <a:rPr lang="en-US" dirty="0" err="1" smtClean="0"/>
              <a:t>Nia</a:t>
            </a:r>
            <a:r>
              <a:rPr lang="en-US" dirty="0" smtClean="0"/>
              <a:t> </a:t>
            </a:r>
            <a:r>
              <a:rPr lang="en-US" dirty="0" err="1" smtClean="0"/>
              <a:t>Marianti</a:t>
            </a:r>
            <a:r>
              <a:rPr lang="en-US" dirty="0" smtClean="0"/>
              <a:t>			08501021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Android </a:t>
            </a:r>
            <a:r>
              <a:rPr lang="en-US" dirty="0" err="1" smtClean="0"/>
              <a:t>merupakan</a:t>
            </a:r>
            <a:r>
              <a:rPr lang="en-US" dirty="0" smtClean="0"/>
              <a:t>  </a:t>
            </a:r>
            <a:r>
              <a:rPr lang="en-US" dirty="0" err="1" smtClean="0"/>
              <a:t>perangkat</a:t>
            </a:r>
            <a:r>
              <a:rPr lang="en-US" dirty="0" smtClean="0"/>
              <a:t> </a:t>
            </a:r>
            <a:r>
              <a:rPr lang="en-US" dirty="0" err="1" smtClean="0"/>
              <a:t>lunak</a:t>
            </a:r>
            <a:r>
              <a:rPr lang="en-US" dirty="0" smtClean="0"/>
              <a:t> yang </a:t>
            </a:r>
            <a:r>
              <a:rPr lang="en-US" dirty="0" err="1" smtClean="0"/>
              <a:t>diterapkan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perangkat</a:t>
            </a:r>
            <a:r>
              <a:rPr lang="en-US" dirty="0" smtClean="0"/>
              <a:t> </a:t>
            </a:r>
            <a:r>
              <a:rPr lang="en-US" i="1" dirty="0" smtClean="0"/>
              <a:t>mobile </a:t>
            </a:r>
            <a:r>
              <a:rPr lang="en-US" dirty="0" smtClean="0"/>
              <a:t>yang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dalamnya</a:t>
            </a:r>
            <a:r>
              <a:rPr lang="en-US" dirty="0" smtClean="0"/>
              <a:t> </a:t>
            </a:r>
            <a:r>
              <a:rPr lang="en-US" dirty="0" err="1" smtClean="0"/>
              <a:t>termasuk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operasi</a:t>
            </a:r>
            <a:r>
              <a:rPr lang="en-US" i="1" dirty="0" smtClean="0"/>
              <a:t>, middleware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aplikasi-aplikasi</a:t>
            </a:r>
            <a:r>
              <a:rPr lang="en-US" dirty="0" smtClean="0"/>
              <a:t> </a:t>
            </a:r>
            <a:r>
              <a:rPr lang="en-US" dirty="0" err="1" smtClean="0"/>
              <a:t>inti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MIDI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i="1" dirty="0" smtClean="0"/>
              <a:t>‘Musical Instrument Digital Interface’ </a:t>
            </a:r>
            <a:r>
              <a:rPr lang="en-US" dirty="0" err="1" smtClean="0"/>
              <a:t>adalah</a:t>
            </a:r>
            <a:r>
              <a:rPr lang="en-US" dirty="0" smtClean="0"/>
              <a:t> system yang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 smtClean="0"/>
              <a:t>instrumen-instrumen</a:t>
            </a:r>
            <a:r>
              <a:rPr lang="en-US" dirty="0" smtClean="0"/>
              <a:t> music </a:t>
            </a:r>
            <a:r>
              <a:rPr lang="en-US" dirty="0" err="1" smtClean="0"/>
              <a:t>elektronik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computer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saling</a:t>
            </a:r>
            <a:r>
              <a:rPr lang="en-US" dirty="0" smtClean="0"/>
              <a:t> </a:t>
            </a:r>
            <a:r>
              <a:rPr lang="en-US" dirty="0" err="1" smtClean="0"/>
              <a:t>berkomunikasi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terhubung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lain. 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Landasan</a:t>
            </a:r>
            <a:r>
              <a:rPr lang="en-US" dirty="0" smtClean="0"/>
              <a:t> </a:t>
            </a:r>
            <a:r>
              <a:rPr lang="en-US" dirty="0" err="1" smtClean="0"/>
              <a:t>Teori</a:t>
            </a:r>
            <a:r>
              <a:rPr lang="en-US" dirty="0" smtClean="0"/>
              <a:t>…(2)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smtClean="0"/>
              <a:t>yang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 </a:t>
            </a:r>
            <a:r>
              <a:rPr lang="en-US" dirty="0" err="1" smtClean="0"/>
              <a:t>pengembangan</a:t>
            </a:r>
            <a:r>
              <a:rPr lang="en-US" dirty="0" smtClean="0"/>
              <a:t> </a:t>
            </a:r>
            <a:r>
              <a:rPr lang="en-US" dirty="0" err="1" smtClean="0"/>
              <a:t>aplikasi</a:t>
            </a:r>
            <a:r>
              <a:rPr lang="en-US" dirty="0" smtClean="0"/>
              <a:t> </a:t>
            </a:r>
            <a:r>
              <a:rPr lang="en-US" i="1" dirty="0" smtClean="0"/>
              <a:t>mobile</a:t>
            </a:r>
            <a:r>
              <a:rPr lang="en-US" dirty="0" smtClean="0"/>
              <a:t> </a:t>
            </a:r>
            <a:r>
              <a:rPr lang="en-US" dirty="0" err="1" smtClean="0"/>
              <a:t>musik</a:t>
            </a:r>
            <a:r>
              <a:rPr lang="en-US" dirty="0" smtClean="0"/>
              <a:t> </a:t>
            </a:r>
            <a:r>
              <a:rPr lang="en-US" dirty="0" err="1" smtClean="0"/>
              <a:t>karawitan</a:t>
            </a:r>
            <a:r>
              <a:rPr lang="en-US" dirty="0" smtClean="0"/>
              <a:t> </a:t>
            </a:r>
            <a:r>
              <a:rPr lang="en-US" dirty="0" err="1" smtClean="0"/>
              <a:t>komposer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simulator gamelan yang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i="1" dirty="0" err="1" smtClean="0"/>
              <a:t>Itereative</a:t>
            </a:r>
            <a:r>
              <a:rPr lang="en-US" i="1" dirty="0" smtClean="0"/>
              <a:t> </a:t>
            </a:r>
            <a:r>
              <a:rPr lang="en-US" i="1" dirty="0" smtClean="0"/>
              <a:t>and Increment Development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METODE </a:t>
            </a:r>
            <a:r>
              <a:rPr lang="en-US" dirty="0" smtClean="0"/>
              <a:t>PENELITIAN / PENGEMBANGAN PL…(1)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METODE </a:t>
            </a:r>
            <a:r>
              <a:rPr lang="en-US" dirty="0" smtClean="0"/>
              <a:t>PENELITIAN / PENGEMBANGAN PL…(2)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1709" y="1730673"/>
            <a:ext cx="6300581" cy="402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/>
          <a:lstStyle/>
          <a:p>
            <a:pPr algn="ctr"/>
            <a:r>
              <a:rPr lang="en-US" dirty="0" err="1" smtClean="0"/>
              <a:t>Sekian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Terima</a:t>
            </a:r>
            <a:r>
              <a:rPr lang="en-US" dirty="0" smtClean="0"/>
              <a:t> </a:t>
            </a:r>
            <a:r>
              <a:rPr lang="en-US" dirty="0" err="1" smtClean="0"/>
              <a:t>Kasih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err="1" smtClean="0"/>
              <a:t>kesenian</a:t>
            </a:r>
            <a:r>
              <a:rPr lang="en-US" dirty="0" smtClean="0"/>
              <a:t> </a:t>
            </a:r>
            <a:r>
              <a:rPr lang="en-US" dirty="0" err="1" smtClean="0"/>
              <a:t>daerah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unsur</a:t>
            </a:r>
            <a:r>
              <a:rPr lang="en-US" dirty="0" smtClean="0"/>
              <a:t> </a:t>
            </a:r>
            <a:r>
              <a:rPr lang="en-US" dirty="0" err="1" smtClean="0"/>
              <a:t>penting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pembentuk</a:t>
            </a:r>
            <a:r>
              <a:rPr lang="en-US" dirty="0" smtClean="0"/>
              <a:t> </a:t>
            </a:r>
            <a:r>
              <a:rPr lang="en-US" dirty="0" err="1" smtClean="0"/>
              <a:t>kesenian</a:t>
            </a:r>
            <a:r>
              <a:rPr lang="en-US" dirty="0" smtClean="0"/>
              <a:t> </a:t>
            </a:r>
            <a:r>
              <a:rPr lang="en-US" dirty="0" err="1" smtClean="0"/>
              <a:t>nasional</a:t>
            </a:r>
            <a:endParaRPr lang="en-US" dirty="0" smtClean="0"/>
          </a:p>
          <a:p>
            <a:pPr>
              <a:lnSpc>
                <a:spcPct val="150000"/>
              </a:lnSpc>
            </a:pPr>
            <a:endParaRPr lang="en-US" sz="800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Karawitan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kesenian</a:t>
            </a:r>
            <a:r>
              <a:rPr lang="en-US" dirty="0" smtClean="0"/>
              <a:t> </a:t>
            </a:r>
            <a:r>
              <a:rPr lang="en-US" dirty="0" err="1" smtClean="0"/>
              <a:t>tradisional</a:t>
            </a:r>
            <a:r>
              <a:rPr lang="en-US" dirty="0" smtClean="0"/>
              <a:t> </a:t>
            </a:r>
            <a:r>
              <a:rPr lang="en-US" dirty="0" err="1" smtClean="0"/>
              <a:t>kurang</a:t>
            </a:r>
            <a:r>
              <a:rPr lang="en-US" dirty="0" smtClean="0"/>
              <a:t> </a:t>
            </a:r>
            <a:r>
              <a:rPr lang="en-US" dirty="0" err="1" smtClean="0"/>
              <a:t>diminati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kalangan</a:t>
            </a:r>
            <a:r>
              <a:rPr lang="en-US" dirty="0" smtClean="0"/>
              <a:t> </a:t>
            </a:r>
            <a:r>
              <a:rPr lang="en-US" dirty="0" err="1" smtClean="0"/>
              <a:t>remaja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generasi</a:t>
            </a:r>
            <a:r>
              <a:rPr lang="en-US" dirty="0" smtClean="0"/>
              <a:t> </a:t>
            </a:r>
            <a:r>
              <a:rPr lang="en-US" dirty="0" err="1" smtClean="0"/>
              <a:t>muda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kesenian</a:t>
            </a:r>
            <a:r>
              <a:rPr lang="en-US" dirty="0" smtClean="0"/>
              <a:t> </a:t>
            </a:r>
            <a:r>
              <a:rPr lang="en-US" dirty="0" err="1" smtClean="0"/>
              <a:t>karawitan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kurang</a:t>
            </a:r>
            <a:r>
              <a:rPr lang="en-US" dirty="0" smtClean="0"/>
              <a:t> </a:t>
            </a:r>
            <a:r>
              <a:rPr lang="en-US" dirty="0" err="1" smtClean="0"/>
              <a:t>berkembang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khawatirkan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hilang</a:t>
            </a:r>
            <a:r>
              <a:rPr lang="en-US" dirty="0" smtClean="0"/>
              <a:t> </a:t>
            </a:r>
            <a:r>
              <a:rPr lang="en-US" dirty="0" err="1" smtClean="0"/>
              <a:t>kelestariannya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err="1" smtClean="0"/>
              <a:t>Latar</a:t>
            </a:r>
            <a:r>
              <a:rPr lang="en-US" dirty="0" smtClean="0"/>
              <a:t> </a:t>
            </a:r>
            <a:r>
              <a:rPr lang="en-US" dirty="0" err="1" smtClean="0"/>
              <a:t>Belakang</a:t>
            </a:r>
            <a:r>
              <a:rPr lang="en-US" dirty="0" smtClean="0"/>
              <a:t>…(1)	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en-US" dirty="0" err="1" smtClean="0"/>
              <a:t>sarana</a:t>
            </a:r>
            <a:r>
              <a:rPr lang="en-US" dirty="0" smtClean="0"/>
              <a:t> </a:t>
            </a:r>
            <a:r>
              <a:rPr lang="en-US" dirty="0" err="1" smtClean="0"/>
              <a:t>alat-alat</a:t>
            </a:r>
            <a:r>
              <a:rPr lang="en-US" dirty="0" smtClean="0"/>
              <a:t> </a:t>
            </a:r>
            <a:r>
              <a:rPr lang="en-US" dirty="0" err="1" smtClean="0"/>
              <a:t>musik</a:t>
            </a:r>
            <a:r>
              <a:rPr lang="en-US" dirty="0" smtClean="0"/>
              <a:t> </a:t>
            </a:r>
            <a:r>
              <a:rPr lang="en-US" dirty="0" err="1" smtClean="0"/>
              <a:t>karawitan</a:t>
            </a:r>
            <a:r>
              <a:rPr lang="en-US" dirty="0" smtClean="0"/>
              <a:t> </a:t>
            </a:r>
            <a:r>
              <a:rPr lang="en-US" dirty="0" err="1" smtClean="0"/>
              <a:t>sekarang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mulai</a:t>
            </a:r>
            <a:r>
              <a:rPr lang="en-US" dirty="0" smtClean="0"/>
              <a:t> </a:t>
            </a:r>
            <a:r>
              <a:rPr lang="en-US" dirty="0" err="1" smtClean="0"/>
              <a:t>sulit</a:t>
            </a:r>
            <a:r>
              <a:rPr lang="en-US" dirty="0" smtClean="0"/>
              <a:t> </a:t>
            </a:r>
            <a:r>
              <a:rPr lang="en-US" dirty="0" err="1" smtClean="0"/>
              <a:t>ditemukan</a:t>
            </a:r>
            <a:endParaRPr lang="en-US" dirty="0" smtClean="0"/>
          </a:p>
          <a:p>
            <a:pPr>
              <a:lnSpc>
                <a:spcPct val="160000"/>
              </a:lnSpc>
              <a:buNone/>
            </a:pPr>
            <a:endParaRPr lang="en-US" sz="800" dirty="0" smtClean="0"/>
          </a:p>
          <a:p>
            <a:pPr>
              <a:lnSpc>
                <a:spcPct val="160000"/>
              </a:lnSpc>
            </a:pPr>
            <a:r>
              <a:rPr lang="en-US" dirty="0" err="1" smtClean="0"/>
              <a:t>Tangga</a:t>
            </a:r>
            <a:r>
              <a:rPr lang="en-US" dirty="0" smtClean="0"/>
              <a:t> nada </a:t>
            </a:r>
            <a:r>
              <a:rPr lang="en-US" dirty="0" err="1" smtClean="0"/>
              <a:t>sunda</a:t>
            </a:r>
            <a:r>
              <a:rPr lang="en-US" dirty="0" smtClean="0"/>
              <a:t> (</a:t>
            </a:r>
            <a:r>
              <a:rPr lang="en-US" dirty="0" err="1" smtClean="0"/>
              <a:t>pentatonis</a:t>
            </a:r>
            <a:r>
              <a:rPr lang="en-US" dirty="0" smtClean="0"/>
              <a:t>) yang </a:t>
            </a:r>
            <a:r>
              <a:rPr lang="en-US" dirty="0" err="1" smtClean="0"/>
              <a:t>berbeda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tangga</a:t>
            </a:r>
            <a:r>
              <a:rPr lang="en-US" dirty="0" smtClean="0"/>
              <a:t> nada </a:t>
            </a:r>
            <a:r>
              <a:rPr lang="en-US" dirty="0" err="1" smtClean="0"/>
              <a:t>diatonis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salah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hal</a:t>
            </a:r>
            <a:r>
              <a:rPr lang="en-US" dirty="0" smtClean="0"/>
              <a:t> yang </a:t>
            </a:r>
            <a:r>
              <a:rPr lang="en-US" dirty="0" err="1" smtClean="0"/>
              <a:t>sulit</a:t>
            </a:r>
            <a:r>
              <a:rPr lang="en-US" dirty="0" smtClean="0"/>
              <a:t> </a:t>
            </a:r>
            <a:r>
              <a:rPr lang="en-US" dirty="0" err="1" smtClean="0"/>
              <a:t>dipelajari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kesenian</a:t>
            </a:r>
            <a:r>
              <a:rPr lang="en-US" dirty="0" smtClean="0"/>
              <a:t> </a:t>
            </a:r>
            <a:r>
              <a:rPr lang="en-US" dirty="0" err="1" smtClean="0"/>
              <a:t>musik</a:t>
            </a:r>
            <a:r>
              <a:rPr lang="en-US" dirty="0" smtClean="0"/>
              <a:t> </a:t>
            </a:r>
            <a:r>
              <a:rPr lang="en-US" dirty="0" err="1" smtClean="0"/>
              <a:t>sunda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err="1" smtClean="0"/>
              <a:t>Latar</a:t>
            </a:r>
            <a:r>
              <a:rPr lang="en-US" dirty="0" smtClean="0"/>
              <a:t> </a:t>
            </a:r>
            <a:r>
              <a:rPr lang="en-US" dirty="0" err="1" smtClean="0"/>
              <a:t>Belakang</a:t>
            </a:r>
            <a:r>
              <a:rPr lang="en-US" dirty="0" smtClean="0"/>
              <a:t>…(2)	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541020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id-ID" dirty="0" smtClean="0"/>
              <a:t>Bagaimana </a:t>
            </a:r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mengenalkan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r>
              <a:rPr lang="en-US" dirty="0" smtClean="0"/>
              <a:t> </a:t>
            </a:r>
            <a:r>
              <a:rPr lang="en-US" dirty="0" err="1" smtClean="0"/>
              <a:t>jenis-jenis</a:t>
            </a:r>
            <a:r>
              <a:rPr lang="en-US" dirty="0" smtClean="0"/>
              <a:t> </a:t>
            </a:r>
            <a:r>
              <a:rPr lang="en-US" dirty="0" err="1" smtClean="0"/>
              <a:t>alat</a:t>
            </a:r>
            <a:r>
              <a:rPr lang="en-US" dirty="0" smtClean="0"/>
              <a:t> </a:t>
            </a:r>
            <a:r>
              <a:rPr lang="en-US" dirty="0" err="1" smtClean="0"/>
              <a:t>musik</a:t>
            </a:r>
            <a:r>
              <a:rPr lang="en-US" dirty="0" smtClean="0"/>
              <a:t> yang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kesenian</a:t>
            </a:r>
            <a:r>
              <a:rPr lang="en-US" dirty="0" smtClean="0"/>
              <a:t> </a:t>
            </a:r>
            <a:r>
              <a:rPr lang="en-US" dirty="0" err="1" smtClean="0"/>
              <a:t>karawitan</a:t>
            </a:r>
            <a:r>
              <a:rPr lang="id-ID" dirty="0" smtClean="0"/>
              <a:t>?</a:t>
            </a:r>
            <a:endParaRPr lang="en-US" dirty="0" smtClean="0"/>
          </a:p>
          <a:p>
            <a:pPr lvl="0">
              <a:lnSpc>
                <a:spcPct val="150000"/>
              </a:lnSpc>
              <a:buNone/>
            </a:pPr>
            <a:endParaRPr lang="en-US" sz="900" dirty="0" smtClean="0"/>
          </a:p>
          <a:p>
            <a:pPr lvl="0">
              <a:lnSpc>
                <a:spcPct val="150000"/>
              </a:lnSpc>
            </a:pPr>
            <a:r>
              <a:rPr lang="id-ID" dirty="0" smtClean="0"/>
              <a:t>Bagaimana </a:t>
            </a:r>
            <a:r>
              <a:rPr lang="en-US" dirty="0" err="1" smtClean="0"/>
              <a:t>cara</a:t>
            </a:r>
            <a:r>
              <a:rPr lang="en-US" dirty="0" smtClean="0"/>
              <a:t>  </a:t>
            </a:r>
            <a:r>
              <a:rPr lang="en-US" dirty="0" err="1" smtClean="0"/>
              <a:t>menghasilkan</a:t>
            </a:r>
            <a:r>
              <a:rPr lang="en-US" dirty="0" smtClean="0"/>
              <a:t> </a:t>
            </a:r>
            <a:r>
              <a:rPr lang="en-US" dirty="0" err="1" smtClean="0"/>
              <a:t>warna</a:t>
            </a:r>
            <a:r>
              <a:rPr lang="en-US" dirty="0" smtClean="0"/>
              <a:t> </a:t>
            </a:r>
            <a:r>
              <a:rPr lang="en-US" dirty="0" err="1" smtClean="0"/>
              <a:t>suara</a:t>
            </a:r>
            <a:r>
              <a:rPr lang="en-US" dirty="0" smtClean="0"/>
              <a:t> yang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alat</a:t>
            </a:r>
            <a:r>
              <a:rPr lang="en-US" dirty="0" smtClean="0"/>
              <a:t> </a:t>
            </a:r>
            <a:r>
              <a:rPr lang="en-US" dirty="0" err="1" smtClean="0"/>
              <a:t>musik</a:t>
            </a:r>
            <a:r>
              <a:rPr lang="en-US" dirty="0" smtClean="0"/>
              <a:t> </a:t>
            </a:r>
            <a:r>
              <a:rPr lang="en-US" dirty="0" err="1" smtClean="0"/>
              <a:t>karawitan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aplikasi</a:t>
            </a:r>
            <a:r>
              <a:rPr lang="en-US" dirty="0" smtClean="0"/>
              <a:t> yang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menghasilkan</a:t>
            </a:r>
            <a:r>
              <a:rPr lang="en-US" dirty="0" smtClean="0"/>
              <a:t> nada yang </a:t>
            </a:r>
            <a:r>
              <a:rPr lang="en-US" dirty="0" err="1" smtClean="0"/>
              <a:t>berbeda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mengatur</a:t>
            </a:r>
            <a:r>
              <a:rPr lang="en-US" dirty="0" smtClean="0"/>
              <a:t> </a:t>
            </a:r>
            <a:r>
              <a:rPr lang="en-US" dirty="0" err="1" smtClean="0"/>
              <a:t>kombinasi</a:t>
            </a:r>
            <a:r>
              <a:rPr lang="en-US" dirty="0" smtClean="0"/>
              <a:t> </a:t>
            </a:r>
            <a:r>
              <a:rPr lang="en-US" dirty="0" err="1" smtClean="0"/>
              <a:t>frekuensi</a:t>
            </a:r>
            <a:r>
              <a:rPr lang="en-US" dirty="0" smtClean="0"/>
              <a:t>?</a:t>
            </a:r>
          </a:p>
          <a:p>
            <a:pPr lvl="0">
              <a:lnSpc>
                <a:spcPct val="150000"/>
              </a:lnSpc>
            </a:pPr>
            <a:endParaRPr lang="en-US" dirty="0" smtClean="0"/>
          </a:p>
          <a:p>
            <a:pPr lvl="0">
              <a:lnSpc>
                <a:spcPct val="150000"/>
              </a:lnSpc>
            </a:pPr>
            <a:endParaRPr lang="en-US" sz="1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err="1" smtClean="0"/>
              <a:t>Rumusan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r>
              <a:rPr lang="en-US" dirty="0" smtClean="0"/>
              <a:t>…(1)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/>
          </a:bodyPr>
          <a:lstStyle/>
          <a:p>
            <a:pPr lvl="0"/>
            <a:r>
              <a:rPr lang="en-US" dirty="0" err="1" smtClean="0"/>
              <a:t>Bagaimana</a:t>
            </a:r>
            <a:r>
              <a:rPr lang="en-US" dirty="0" smtClean="0"/>
              <a:t> </a:t>
            </a:r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 smtClean="0"/>
              <a:t>merekam</a:t>
            </a:r>
            <a:r>
              <a:rPr lang="en-US" dirty="0" smtClean="0"/>
              <a:t> </a:t>
            </a:r>
            <a:r>
              <a:rPr lang="en-US" dirty="0" err="1" smtClean="0"/>
              <a:t>permainan</a:t>
            </a:r>
            <a:r>
              <a:rPr lang="en-US" dirty="0" smtClean="0"/>
              <a:t> </a:t>
            </a:r>
            <a:r>
              <a:rPr lang="en-US" dirty="0" err="1" smtClean="0"/>
              <a:t>karawitan</a:t>
            </a:r>
            <a:r>
              <a:rPr lang="en-US" dirty="0" smtClean="0"/>
              <a:t> yang </a:t>
            </a:r>
            <a:r>
              <a:rPr lang="en-US" dirty="0" err="1" smtClean="0"/>
              <a:t>dimainkan</a:t>
            </a:r>
            <a:r>
              <a:rPr lang="en-US" dirty="0" smtClean="0"/>
              <a:t> </a:t>
            </a:r>
            <a:r>
              <a:rPr lang="en-US" dirty="0" err="1" smtClean="0"/>
              <a:t>bersama-sama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perangkat</a:t>
            </a:r>
            <a:r>
              <a:rPr lang="en-US" dirty="0" smtClean="0"/>
              <a:t> </a:t>
            </a:r>
            <a:r>
              <a:rPr lang="en-US" i="1" dirty="0" smtClean="0"/>
              <a:t>mobile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smtClean="0"/>
              <a:t>?</a:t>
            </a:r>
          </a:p>
          <a:p>
            <a:pPr lvl="0">
              <a:buNone/>
            </a:pPr>
            <a:endParaRPr lang="en-US" sz="800" dirty="0" smtClean="0"/>
          </a:p>
          <a:p>
            <a:pPr lvl="0"/>
            <a:r>
              <a:rPr lang="id-ID" dirty="0" smtClean="0"/>
              <a:t>Bagaimana </a:t>
            </a:r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 smtClean="0"/>
              <a:t>membuat</a:t>
            </a:r>
            <a:r>
              <a:rPr lang="en-US" dirty="0" smtClean="0"/>
              <a:t> simulator </a:t>
            </a:r>
            <a:r>
              <a:rPr lang="en-US" dirty="0" err="1" smtClean="0"/>
              <a:t>komposer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mempelajari</a:t>
            </a:r>
            <a:r>
              <a:rPr lang="en-US" dirty="0" smtClean="0"/>
              <a:t> </a:t>
            </a:r>
            <a:r>
              <a:rPr lang="en-US" dirty="0" err="1" smtClean="0"/>
              <a:t>partitur</a:t>
            </a:r>
            <a:r>
              <a:rPr lang="en-US" dirty="0" smtClean="0"/>
              <a:t> </a:t>
            </a:r>
            <a:r>
              <a:rPr lang="en-US" dirty="0" err="1" smtClean="0"/>
              <a:t>sunda</a:t>
            </a:r>
            <a:r>
              <a:rPr lang="en-US" dirty="0" smtClean="0"/>
              <a:t> agar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mudah</a:t>
            </a:r>
            <a:r>
              <a:rPr lang="en-US" dirty="0" smtClean="0"/>
              <a:t> </a:t>
            </a:r>
            <a:r>
              <a:rPr lang="en-US" dirty="0" err="1" smtClean="0"/>
              <a:t>dipahami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dipelajari</a:t>
            </a:r>
            <a:r>
              <a:rPr lang="id-ID" dirty="0" smtClean="0"/>
              <a:t>?</a:t>
            </a:r>
            <a:endParaRPr lang="en-US" dirty="0" smtClean="0"/>
          </a:p>
          <a:p>
            <a:pPr lvl="0">
              <a:buNone/>
            </a:pPr>
            <a:endParaRPr lang="en-US" sz="800" dirty="0" smtClean="0"/>
          </a:p>
          <a:p>
            <a:pPr lvl="0"/>
            <a:r>
              <a:rPr lang="id-ID" dirty="0" smtClean="0"/>
              <a:t>Bagaimana </a:t>
            </a:r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menciptakan</a:t>
            </a:r>
            <a:r>
              <a:rPr lang="en-US" dirty="0" smtClean="0"/>
              <a:t> </a:t>
            </a:r>
            <a:r>
              <a:rPr lang="en-US" dirty="0" err="1" smtClean="0"/>
              <a:t>fasilitas</a:t>
            </a:r>
            <a:r>
              <a:rPr lang="en-US" dirty="0" smtClean="0"/>
              <a:t> yang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membantu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yang </a:t>
            </a:r>
            <a:r>
              <a:rPr lang="en-US" dirty="0" err="1" smtClean="0"/>
              <a:t>ingin</a:t>
            </a:r>
            <a:r>
              <a:rPr lang="en-US" dirty="0" smtClean="0"/>
              <a:t> </a:t>
            </a:r>
            <a:r>
              <a:rPr lang="en-US" dirty="0" err="1" smtClean="0"/>
              <a:t>belajar</a:t>
            </a:r>
            <a:r>
              <a:rPr lang="en-US" dirty="0" smtClean="0"/>
              <a:t> </a:t>
            </a:r>
            <a:r>
              <a:rPr lang="en-US" dirty="0" err="1" smtClean="0"/>
              <a:t>mengenai</a:t>
            </a:r>
            <a:r>
              <a:rPr lang="en-US" dirty="0" smtClean="0"/>
              <a:t> </a:t>
            </a:r>
            <a:r>
              <a:rPr lang="en-US" dirty="0" err="1" smtClean="0"/>
              <a:t>alat-alat</a:t>
            </a:r>
            <a:r>
              <a:rPr lang="en-US" dirty="0" smtClean="0"/>
              <a:t> </a:t>
            </a:r>
            <a:r>
              <a:rPr lang="en-US" dirty="0" err="1" smtClean="0"/>
              <a:t>musik</a:t>
            </a:r>
            <a:r>
              <a:rPr lang="en-US" dirty="0" smtClean="0"/>
              <a:t> </a:t>
            </a:r>
            <a:r>
              <a:rPr lang="en-US" dirty="0" err="1" smtClean="0"/>
              <a:t>karawitan</a:t>
            </a:r>
            <a:r>
              <a:rPr lang="en-US" dirty="0" smtClean="0"/>
              <a:t> 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kesulitan</a:t>
            </a:r>
            <a:r>
              <a:rPr lang="en-US" dirty="0" smtClean="0"/>
              <a:t> </a:t>
            </a:r>
            <a:r>
              <a:rPr lang="en-US" dirty="0" err="1" smtClean="0"/>
              <a:t>mencari</a:t>
            </a:r>
            <a:r>
              <a:rPr lang="en-US" dirty="0" smtClean="0"/>
              <a:t> </a:t>
            </a:r>
            <a:r>
              <a:rPr lang="en-US" dirty="0" err="1" smtClean="0"/>
              <a:t>alat-alat</a:t>
            </a:r>
            <a:r>
              <a:rPr lang="en-US" dirty="0" smtClean="0"/>
              <a:t> </a:t>
            </a:r>
            <a:r>
              <a:rPr lang="en-US" dirty="0" err="1" smtClean="0"/>
              <a:t>musik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?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err="1" smtClean="0"/>
              <a:t>Rumusan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r>
              <a:rPr lang="en-US" dirty="0" smtClean="0"/>
              <a:t>…(2)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120000"/>
              </a:lnSpc>
            </a:pPr>
            <a:r>
              <a:rPr lang="en-US" dirty="0" smtClean="0"/>
              <a:t>Simulator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memainkan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alat</a:t>
            </a:r>
            <a:r>
              <a:rPr lang="en-US" dirty="0" smtClean="0"/>
              <a:t> </a:t>
            </a:r>
            <a:r>
              <a:rPr lang="en-US" dirty="0" err="1" smtClean="0"/>
              <a:t>musik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endParaRPr lang="en-US" dirty="0" smtClean="0"/>
          </a:p>
          <a:p>
            <a:pPr lvl="0">
              <a:lnSpc>
                <a:spcPct val="120000"/>
              </a:lnSpc>
            </a:pPr>
            <a:endParaRPr lang="en-US" sz="900" dirty="0" smtClean="0"/>
          </a:p>
          <a:p>
            <a:pPr lvl="0">
              <a:lnSpc>
                <a:spcPct val="120000"/>
              </a:lnSpc>
            </a:pPr>
            <a:r>
              <a:rPr lang="en-US" dirty="0" err="1" smtClean="0"/>
              <a:t>Aplikasi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dirancang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i="1" dirty="0" smtClean="0"/>
              <a:t>mobile phone</a:t>
            </a:r>
            <a:r>
              <a:rPr lang="en-US" dirty="0" smtClean="0"/>
              <a:t> minimal </a:t>
            </a:r>
            <a:r>
              <a:rPr lang="en-US" dirty="0" err="1" smtClean="0"/>
              <a:t>dengan</a:t>
            </a:r>
            <a:r>
              <a:rPr lang="en-US" dirty="0" smtClean="0"/>
              <a:t> OS android 1.6 (donut</a:t>
            </a:r>
            <a:r>
              <a:rPr lang="en-US" dirty="0" smtClean="0"/>
              <a:t>).</a:t>
            </a:r>
          </a:p>
          <a:p>
            <a:pPr lvl="0">
              <a:lnSpc>
                <a:spcPct val="120000"/>
              </a:lnSpc>
              <a:buNone/>
            </a:pPr>
            <a:endParaRPr lang="en-US" sz="900" dirty="0" smtClean="0"/>
          </a:p>
          <a:p>
            <a:pPr lvl="0">
              <a:lnSpc>
                <a:spcPct val="120000"/>
              </a:lnSpc>
            </a:pPr>
            <a:r>
              <a:rPr lang="en-US" dirty="0" err="1" smtClean="0"/>
              <a:t>Komunikasi</a:t>
            </a:r>
            <a:r>
              <a:rPr lang="en-US" dirty="0" smtClean="0"/>
              <a:t> </a:t>
            </a:r>
            <a:r>
              <a:rPr lang="en-US" dirty="0" err="1" smtClean="0"/>
              <a:t>antar</a:t>
            </a:r>
            <a:r>
              <a:rPr lang="en-US" dirty="0" smtClean="0"/>
              <a:t> </a:t>
            </a:r>
            <a:r>
              <a:rPr lang="en-US" i="1" dirty="0" smtClean="0"/>
              <a:t>handset</a:t>
            </a:r>
            <a:r>
              <a:rPr lang="en-US" dirty="0" smtClean="0"/>
              <a:t> </a:t>
            </a:r>
            <a:r>
              <a:rPr lang="en-US" dirty="0" err="1" smtClean="0"/>
              <a:t>dihubungkan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i="1" dirty="0" err="1" smtClean="0"/>
              <a:t>wifi</a:t>
            </a:r>
            <a:r>
              <a:rPr lang="en-US" i="1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masing-masing</a:t>
            </a:r>
            <a:r>
              <a:rPr lang="en-US" dirty="0" smtClean="0"/>
              <a:t> </a:t>
            </a:r>
            <a:r>
              <a:rPr lang="en-US" i="1" dirty="0" smtClean="0"/>
              <a:t>handset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terinstall</a:t>
            </a:r>
            <a:r>
              <a:rPr lang="en-US" dirty="0" smtClean="0"/>
              <a:t> </a:t>
            </a:r>
            <a:r>
              <a:rPr lang="en-US" dirty="0" err="1" smtClean="0"/>
              <a:t>aplikasi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.</a:t>
            </a:r>
          </a:p>
          <a:p>
            <a:pPr lvl="0">
              <a:lnSpc>
                <a:spcPct val="120000"/>
              </a:lnSpc>
            </a:pPr>
            <a:endParaRPr lang="en-US" sz="900" dirty="0" smtClean="0"/>
          </a:p>
          <a:p>
            <a:pPr>
              <a:lnSpc>
                <a:spcPct val="120000"/>
              </a:lnSpc>
            </a:pP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pembuatan</a:t>
            </a:r>
            <a:r>
              <a:rPr lang="en-US" dirty="0" smtClean="0"/>
              <a:t> </a:t>
            </a:r>
            <a:r>
              <a:rPr lang="en-US" dirty="0" err="1" smtClean="0"/>
              <a:t>aransemen</a:t>
            </a:r>
            <a:r>
              <a:rPr lang="en-US" dirty="0" smtClean="0"/>
              <a:t> </a:t>
            </a:r>
            <a:r>
              <a:rPr lang="en-US" dirty="0" err="1" smtClean="0"/>
              <a:t>musik</a:t>
            </a:r>
            <a:r>
              <a:rPr lang="en-US" dirty="0" smtClean="0"/>
              <a:t>,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mengaransemen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maksimal</a:t>
            </a:r>
            <a:r>
              <a:rPr lang="en-US" dirty="0" smtClean="0"/>
              <a:t> lima </a:t>
            </a:r>
            <a:r>
              <a:rPr lang="en-US" dirty="0" err="1" smtClean="0"/>
              <a:t>alat</a:t>
            </a:r>
            <a:r>
              <a:rPr lang="en-US" dirty="0" smtClean="0"/>
              <a:t> </a:t>
            </a:r>
            <a:r>
              <a:rPr lang="en-US" dirty="0" err="1" smtClean="0"/>
              <a:t>musik</a:t>
            </a:r>
            <a:r>
              <a:rPr lang="en-US" dirty="0" smtClean="0"/>
              <a:t> </a:t>
            </a:r>
            <a:r>
              <a:rPr lang="en-US" dirty="0" err="1" smtClean="0"/>
              <a:t>karawitan</a:t>
            </a:r>
            <a:r>
              <a:rPr lang="en-US" dirty="0" smtClean="0"/>
              <a:t>.</a:t>
            </a:r>
          </a:p>
          <a:p>
            <a:pPr lvl="0">
              <a:lnSpc>
                <a:spcPct val="120000"/>
              </a:lnSpc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dirty="0" err="1" smtClean="0"/>
              <a:t>Batasan</a:t>
            </a:r>
            <a:r>
              <a:rPr lang="en-US" dirty="0" smtClean="0"/>
              <a:t>…(1)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>
            <a:normAutofit/>
          </a:bodyPr>
          <a:lstStyle/>
          <a:p>
            <a:pPr lvl="0"/>
            <a:r>
              <a:rPr lang="en-US" dirty="0" err="1" smtClean="0"/>
              <a:t>Instrumen</a:t>
            </a:r>
            <a:r>
              <a:rPr lang="en-US" dirty="0" smtClean="0"/>
              <a:t> music yang </a:t>
            </a:r>
            <a:r>
              <a:rPr lang="en-US" dirty="0" err="1" smtClean="0"/>
              <a:t>disimulasikan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aplikasi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alat-alat</a:t>
            </a:r>
            <a:r>
              <a:rPr lang="en-US" dirty="0" smtClean="0"/>
              <a:t> </a:t>
            </a:r>
            <a:r>
              <a:rPr lang="en-US" dirty="0" err="1" smtClean="0"/>
              <a:t>musik</a:t>
            </a:r>
            <a:r>
              <a:rPr lang="en-US" dirty="0" smtClean="0"/>
              <a:t> </a:t>
            </a:r>
            <a:r>
              <a:rPr lang="en-US" dirty="0" err="1" smtClean="0"/>
              <a:t>kesenian</a:t>
            </a:r>
            <a:r>
              <a:rPr lang="en-US" dirty="0" smtClean="0"/>
              <a:t> </a:t>
            </a:r>
            <a:r>
              <a:rPr lang="en-US" dirty="0" err="1" smtClean="0"/>
              <a:t>Karawitan</a:t>
            </a:r>
            <a:r>
              <a:rPr lang="en-US" dirty="0" smtClean="0"/>
              <a:t> </a:t>
            </a:r>
            <a:r>
              <a:rPr lang="en-US" dirty="0" err="1" smtClean="0"/>
              <a:t>Gending</a:t>
            </a:r>
            <a:r>
              <a:rPr lang="en-US" dirty="0" smtClean="0"/>
              <a:t> </a:t>
            </a:r>
            <a:r>
              <a:rPr lang="en-US" dirty="0" err="1" smtClean="0"/>
              <a:t>Sunda</a:t>
            </a:r>
            <a:r>
              <a:rPr lang="en-US" dirty="0" smtClean="0"/>
              <a:t> yang </a:t>
            </a:r>
            <a:r>
              <a:rPr lang="en-US" dirty="0" err="1" smtClean="0"/>
              <a:t>terdiri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saron</a:t>
            </a:r>
            <a:r>
              <a:rPr lang="en-US" dirty="0" smtClean="0"/>
              <a:t>, </a:t>
            </a:r>
            <a:r>
              <a:rPr lang="en-US" dirty="0" err="1" smtClean="0"/>
              <a:t>goong</a:t>
            </a:r>
            <a:r>
              <a:rPr lang="en-US" dirty="0" smtClean="0"/>
              <a:t>, </a:t>
            </a:r>
            <a:r>
              <a:rPr lang="en-US" dirty="0" err="1" smtClean="0"/>
              <a:t>bonang</a:t>
            </a:r>
            <a:r>
              <a:rPr lang="en-US" dirty="0" smtClean="0"/>
              <a:t>, </a:t>
            </a:r>
            <a:r>
              <a:rPr lang="en-US" dirty="0" err="1" smtClean="0"/>
              <a:t>kendang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kecapi</a:t>
            </a:r>
            <a:r>
              <a:rPr lang="en-US" dirty="0" smtClean="0"/>
              <a:t>.</a:t>
            </a:r>
          </a:p>
          <a:p>
            <a:pPr lvl="0"/>
            <a:endParaRPr lang="en-US" sz="800" dirty="0" smtClean="0"/>
          </a:p>
          <a:p>
            <a:pPr lvl="0"/>
            <a:r>
              <a:rPr lang="en-US" dirty="0" err="1" smtClean="0"/>
              <a:t>Fitur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pembuatan</a:t>
            </a:r>
            <a:r>
              <a:rPr lang="en-US" dirty="0" smtClean="0"/>
              <a:t> </a:t>
            </a:r>
            <a:r>
              <a:rPr lang="en-US" dirty="0" err="1" smtClean="0"/>
              <a:t>aransemen</a:t>
            </a:r>
            <a:r>
              <a:rPr lang="en-US" dirty="0" smtClean="0"/>
              <a:t> </a:t>
            </a:r>
            <a:r>
              <a:rPr lang="en-US" dirty="0" err="1" smtClean="0"/>
              <a:t>musik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simulasi</a:t>
            </a:r>
            <a:r>
              <a:rPr lang="en-US" dirty="0" smtClean="0"/>
              <a:t> </a:t>
            </a:r>
            <a:r>
              <a:rPr lang="en-US" dirty="0" err="1" smtClean="0"/>
              <a:t>alat</a:t>
            </a:r>
            <a:r>
              <a:rPr lang="en-US" dirty="0" smtClean="0"/>
              <a:t> </a:t>
            </a:r>
            <a:r>
              <a:rPr lang="en-US" dirty="0" err="1" smtClean="0"/>
              <a:t>musik</a:t>
            </a:r>
            <a:r>
              <a:rPr lang="en-US" dirty="0" smtClean="0"/>
              <a:t> </a:t>
            </a:r>
            <a:r>
              <a:rPr lang="en-US" dirty="0" err="1" smtClean="0"/>
              <a:t>karawitan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tangga</a:t>
            </a:r>
            <a:r>
              <a:rPr lang="en-US" dirty="0" smtClean="0"/>
              <a:t> nada pentatonic </a:t>
            </a:r>
            <a:r>
              <a:rPr lang="en-US" dirty="0" err="1" smtClean="0"/>
              <a:t>dengan</a:t>
            </a:r>
            <a:r>
              <a:rPr lang="en-US" dirty="0" smtClean="0"/>
              <a:t> not </a:t>
            </a:r>
            <a:r>
              <a:rPr lang="en-US" dirty="0" err="1" smtClean="0"/>
              <a:t>balok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not </a:t>
            </a:r>
            <a:r>
              <a:rPr lang="en-US" dirty="0" err="1" smtClean="0"/>
              <a:t>angka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dirty="0" err="1" smtClean="0"/>
              <a:t>Batasan</a:t>
            </a:r>
            <a:r>
              <a:rPr lang="en-US" dirty="0" smtClean="0"/>
              <a:t> …(2)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aplikasi</a:t>
            </a:r>
            <a:r>
              <a:rPr lang="en-US" dirty="0" smtClean="0"/>
              <a:t> yang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membantu</a:t>
            </a:r>
            <a:r>
              <a:rPr lang="en-US" dirty="0" smtClean="0"/>
              <a:t> </a:t>
            </a:r>
            <a:r>
              <a:rPr lang="en-US" dirty="0" err="1" smtClean="0"/>
              <a:t>mempertahankan</a:t>
            </a:r>
            <a:r>
              <a:rPr lang="en-US" dirty="0" smtClean="0"/>
              <a:t> </a:t>
            </a:r>
            <a:r>
              <a:rPr lang="en-US" dirty="0" err="1" smtClean="0"/>
              <a:t>kelestarian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mengembangkan</a:t>
            </a:r>
            <a:r>
              <a:rPr lang="en-US" dirty="0" smtClean="0"/>
              <a:t> </a:t>
            </a:r>
            <a:r>
              <a:rPr lang="en-US" dirty="0" err="1" smtClean="0"/>
              <a:t>kesenian</a:t>
            </a:r>
            <a:r>
              <a:rPr lang="en-US" dirty="0" smtClean="0"/>
              <a:t> </a:t>
            </a:r>
            <a:r>
              <a:rPr lang="en-US" dirty="0" err="1" smtClean="0"/>
              <a:t>tradisional</a:t>
            </a:r>
            <a:r>
              <a:rPr lang="en-US" dirty="0" smtClean="0"/>
              <a:t> </a:t>
            </a:r>
            <a:r>
              <a:rPr lang="en-US" dirty="0" err="1" smtClean="0"/>
              <a:t>Karawitan</a:t>
            </a:r>
            <a:r>
              <a:rPr lang="en-US" dirty="0" smtClean="0"/>
              <a:t> </a:t>
            </a:r>
            <a:r>
              <a:rPr lang="en-US" dirty="0" err="1" smtClean="0"/>
              <a:t>Gending</a:t>
            </a:r>
            <a:r>
              <a:rPr lang="en-US" dirty="0" smtClean="0"/>
              <a:t> </a:t>
            </a:r>
            <a:r>
              <a:rPr lang="en-US" dirty="0" err="1" smtClean="0"/>
              <a:t>Sunda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lnSpc>
                <a:spcPct val="120000"/>
              </a:lnSpc>
            </a:pPr>
            <a:endParaRPr lang="en-US" sz="1100" dirty="0" smtClean="0"/>
          </a:p>
          <a:p>
            <a:pPr>
              <a:lnSpc>
                <a:spcPct val="120000"/>
              </a:lnSpc>
            </a:pPr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aplikasi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simulasi</a:t>
            </a:r>
            <a:r>
              <a:rPr lang="en-US" dirty="0" smtClean="0"/>
              <a:t> </a:t>
            </a:r>
            <a:r>
              <a:rPr lang="en-US" dirty="0" err="1" smtClean="0"/>
              <a:t>alat-alat</a:t>
            </a:r>
            <a:r>
              <a:rPr lang="en-US" dirty="0" smtClean="0"/>
              <a:t> </a:t>
            </a:r>
            <a:r>
              <a:rPr lang="en-US" dirty="0" err="1" smtClean="0"/>
              <a:t>musik</a:t>
            </a:r>
            <a:r>
              <a:rPr lang="en-US" dirty="0" smtClean="0"/>
              <a:t> </a:t>
            </a:r>
            <a:r>
              <a:rPr lang="en-US" dirty="0" err="1" smtClean="0"/>
              <a:t>karawitan</a:t>
            </a:r>
            <a:r>
              <a:rPr lang="en-US" dirty="0" smtClean="0"/>
              <a:t> </a:t>
            </a:r>
            <a:r>
              <a:rPr lang="en-US" dirty="0" err="1" smtClean="0"/>
              <a:t>dimana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aplikasi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membantu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mempelajari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menciptakan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karya</a:t>
            </a:r>
            <a:r>
              <a:rPr lang="en-US" dirty="0" smtClean="0"/>
              <a:t> </a:t>
            </a:r>
            <a:r>
              <a:rPr lang="en-US" dirty="0" err="1" smtClean="0"/>
              <a:t>musik</a:t>
            </a:r>
            <a:r>
              <a:rPr lang="en-US" dirty="0" smtClean="0"/>
              <a:t> </a:t>
            </a:r>
            <a:r>
              <a:rPr lang="en-US" dirty="0" err="1" smtClean="0"/>
              <a:t>sunda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paranada</a:t>
            </a:r>
            <a:r>
              <a:rPr lang="en-US" dirty="0" smtClean="0"/>
              <a:t> </a:t>
            </a:r>
            <a:r>
              <a:rPr lang="en-US" dirty="0" err="1" smtClean="0"/>
              <a:t>sunda</a:t>
            </a:r>
            <a:r>
              <a:rPr lang="en-US" dirty="0" smtClean="0"/>
              <a:t>.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memanfaatkan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yang </a:t>
            </a:r>
            <a:r>
              <a:rPr lang="en-US" dirty="0" err="1" smtClean="0"/>
              <a:t>sedang</a:t>
            </a:r>
            <a:r>
              <a:rPr lang="en-US" dirty="0" smtClean="0"/>
              <a:t> </a:t>
            </a:r>
            <a:r>
              <a:rPr lang="en-US" dirty="0" err="1" smtClean="0"/>
              <a:t>marak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terutama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kalangan</a:t>
            </a:r>
            <a:r>
              <a:rPr lang="en-US" dirty="0" smtClean="0"/>
              <a:t> </a:t>
            </a:r>
            <a:r>
              <a:rPr lang="en-US" dirty="0" err="1" smtClean="0"/>
              <a:t>remaja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generasi</a:t>
            </a:r>
            <a:r>
              <a:rPr lang="en-US" dirty="0" smtClean="0"/>
              <a:t> </a:t>
            </a:r>
            <a:r>
              <a:rPr lang="en-US" dirty="0" err="1" smtClean="0"/>
              <a:t>muda</a:t>
            </a:r>
            <a:r>
              <a:rPr lang="en-US" dirty="0" smtClean="0"/>
              <a:t> </a:t>
            </a:r>
            <a:r>
              <a:rPr lang="en-US" dirty="0" err="1" smtClean="0"/>
              <a:t>yaitu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i="1" dirty="0" smtClean="0"/>
              <a:t>mobile phone</a:t>
            </a:r>
            <a:r>
              <a:rPr lang="en-US" dirty="0" smtClean="0"/>
              <a:t> </a:t>
            </a:r>
            <a:r>
              <a:rPr lang="en-US" dirty="0" err="1" smtClean="0"/>
              <a:t>diharapkan</a:t>
            </a:r>
            <a:r>
              <a:rPr lang="en-US" dirty="0" smtClean="0"/>
              <a:t> </a:t>
            </a:r>
            <a:r>
              <a:rPr lang="en-US" dirty="0" err="1" smtClean="0"/>
              <a:t>aplikasi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mudah</a:t>
            </a:r>
            <a:r>
              <a:rPr lang="en-US" dirty="0" smtClean="0"/>
              <a:t> </a:t>
            </a:r>
            <a:r>
              <a:rPr lang="en-US" dirty="0" err="1" smtClean="0"/>
              <a:t>digunakan</a:t>
            </a:r>
            <a:r>
              <a:rPr lang="en-US" dirty="0" smtClean="0"/>
              <a:t>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err="1" smtClean="0"/>
              <a:t>Tujuan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891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Karawitan</a:t>
            </a:r>
            <a:r>
              <a:rPr lang="en-US" dirty="0" smtClean="0"/>
              <a:t> 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seni</a:t>
            </a:r>
            <a:r>
              <a:rPr lang="en-US" dirty="0" smtClean="0"/>
              <a:t> </a:t>
            </a:r>
            <a:r>
              <a:rPr lang="en-US" dirty="0" err="1" smtClean="0"/>
              <a:t>suara</a:t>
            </a:r>
            <a:r>
              <a:rPr lang="en-US" dirty="0" smtClean="0"/>
              <a:t> </a:t>
            </a:r>
            <a:r>
              <a:rPr lang="en-US" dirty="0" err="1" smtClean="0"/>
              <a:t>daerah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 vocal </a:t>
            </a:r>
            <a:r>
              <a:rPr lang="en-US" dirty="0" err="1" smtClean="0"/>
              <a:t>maupun</a:t>
            </a:r>
            <a:r>
              <a:rPr lang="en-US" dirty="0" smtClean="0"/>
              <a:t> </a:t>
            </a:r>
            <a:r>
              <a:rPr lang="en-US" dirty="0" err="1" smtClean="0"/>
              <a:t>istrumen</a:t>
            </a:r>
            <a:r>
              <a:rPr lang="en-US" dirty="0" smtClean="0"/>
              <a:t> yang </a:t>
            </a:r>
            <a:r>
              <a:rPr lang="en-US" dirty="0" err="1" smtClean="0"/>
              <a:t>mengolah</a:t>
            </a:r>
            <a:r>
              <a:rPr lang="en-US" dirty="0" smtClean="0"/>
              <a:t> </a:t>
            </a:r>
            <a:r>
              <a:rPr lang="en-US" dirty="0" err="1" smtClean="0"/>
              <a:t>bunyi</a:t>
            </a:r>
            <a:r>
              <a:rPr lang="en-US" dirty="0" smtClean="0"/>
              <a:t> </a:t>
            </a:r>
            <a:r>
              <a:rPr lang="en-US" dirty="0" err="1" smtClean="0"/>
              <a:t>benda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alat</a:t>
            </a:r>
            <a:r>
              <a:rPr lang="en-US" dirty="0" smtClean="0"/>
              <a:t> </a:t>
            </a:r>
            <a:r>
              <a:rPr lang="en-US" dirty="0" err="1" smtClean="0"/>
              <a:t>bunyi-bunyian</a:t>
            </a:r>
            <a:r>
              <a:rPr lang="en-US" dirty="0" smtClean="0"/>
              <a:t> (</a:t>
            </a:r>
            <a:r>
              <a:rPr lang="en-US" dirty="0" err="1" smtClean="0"/>
              <a:t>instrumen</a:t>
            </a:r>
            <a:r>
              <a:rPr lang="en-US" dirty="0" smtClean="0"/>
              <a:t>) </a:t>
            </a:r>
            <a:r>
              <a:rPr lang="en-US" dirty="0" err="1" smtClean="0"/>
              <a:t>tradisional</a:t>
            </a:r>
            <a:r>
              <a:rPr lang="en-US" dirty="0" smtClean="0"/>
              <a:t> gamelan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Synthesizer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perangkat</a:t>
            </a:r>
            <a:r>
              <a:rPr lang="en-US" dirty="0" smtClean="0"/>
              <a:t> </a:t>
            </a:r>
            <a:r>
              <a:rPr lang="en-US" dirty="0" err="1" smtClean="0"/>
              <a:t>elektronik</a:t>
            </a:r>
            <a:r>
              <a:rPr lang="en-US" dirty="0" smtClean="0"/>
              <a:t> yang </a:t>
            </a:r>
            <a:r>
              <a:rPr lang="en-US" dirty="0" err="1" smtClean="0"/>
              <a:t>memproduksi</a:t>
            </a:r>
            <a:r>
              <a:rPr lang="en-US" dirty="0" smtClean="0"/>
              <a:t> </a:t>
            </a:r>
            <a:r>
              <a:rPr lang="en-US" dirty="0" err="1" smtClean="0"/>
              <a:t>suara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sinyal</a:t>
            </a:r>
            <a:r>
              <a:rPr lang="en-US" dirty="0" smtClean="0"/>
              <a:t> </a:t>
            </a:r>
            <a:r>
              <a:rPr lang="en-US" dirty="0" err="1" smtClean="0"/>
              <a:t>suara</a:t>
            </a:r>
            <a:r>
              <a:rPr lang="en-US" dirty="0" smtClean="0"/>
              <a:t> (</a:t>
            </a:r>
            <a:r>
              <a:rPr lang="en-US" dirty="0" err="1" smtClean="0"/>
              <a:t>gelombang</a:t>
            </a:r>
            <a:r>
              <a:rPr lang="en-US" dirty="0" smtClean="0"/>
              <a:t> </a:t>
            </a:r>
            <a:r>
              <a:rPr lang="en-US" dirty="0" err="1" smtClean="0"/>
              <a:t>suara</a:t>
            </a:r>
            <a:r>
              <a:rPr lang="en-US" dirty="0" smtClean="0"/>
              <a:t>)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mengirimkannya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pembangkit</a:t>
            </a:r>
            <a:r>
              <a:rPr lang="en-US" dirty="0" smtClean="0"/>
              <a:t> </a:t>
            </a:r>
            <a:r>
              <a:rPr lang="en-US" dirty="0" err="1" smtClean="0"/>
              <a:t>suara</a:t>
            </a:r>
            <a:r>
              <a:rPr lang="en-US" dirty="0" smtClean="0"/>
              <a:t>.</a:t>
            </a:r>
            <a:r>
              <a:rPr lang="en-US" dirty="0" smtClean="0"/>
              <a:t> </a:t>
            </a:r>
            <a:r>
              <a:rPr lang="en-US" dirty="0" err="1" smtClean="0"/>
              <a:t>Alat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memungkinkan</a:t>
            </a:r>
            <a:r>
              <a:rPr lang="en-US" dirty="0" smtClean="0"/>
              <a:t> </a:t>
            </a:r>
            <a:r>
              <a:rPr lang="en-US" dirty="0" err="1" smtClean="0"/>
              <a:t>penggunaanya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mengganti</a:t>
            </a:r>
            <a:r>
              <a:rPr lang="en-US" dirty="0" smtClean="0"/>
              <a:t> </a:t>
            </a:r>
            <a:r>
              <a:rPr lang="en-US" dirty="0" err="1" smtClean="0"/>
              <a:t>karakteristik</a:t>
            </a:r>
            <a:r>
              <a:rPr lang="en-US" dirty="0" smtClean="0"/>
              <a:t> </a:t>
            </a:r>
            <a:r>
              <a:rPr lang="en-US" dirty="0" err="1" smtClean="0"/>
              <a:t>suara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r>
              <a:rPr lang="en-US" dirty="0" smtClean="0"/>
              <a:t> </a:t>
            </a:r>
            <a:r>
              <a:rPr lang="en-US" dirty="0" err="1" smtClean="0"/>
              <a:t>rendahnya</a:t>
            </a:r>
            <a:r>
              <a:rPr lang="en-US" dirty="0" smtClean="0"/>
              <a:t> nada, </a:t>
            </a:r>
            <a:r>
              <a:rPr lang="en-US" dirty="0" err="1" smtClean="0"/>
              <a:t>warna</a:t>
            </a:r>
            <a:r>
              <a:rPr lang="en-US" dirty="0" smtClean="0"/>
              <a:t> </a:t>
            </a:r>
            <a:r>
              <a:rPr lang="en-US" dirty="0" err="1" smtClean="0"/>
              <a:t>suara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volume </a:t>
            </a:r>
            <a:r>
              <a:rPr lang="en-US" dirty="0" err="1" smtClean="0"/>
              <a:t>suara</a:t>
            </a:r>
            <a:r>
              <a:rPr lang="en-US" dirty="0" smtClean="0"/>
              <a:t>.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Landasan</a:t>
            </a:r>
            <a:r>
              <a:rPr lang="en-US" dirty="0" smtClean="0"/>
              <a:t> </a:t>
            </a:r>
            <a:r>
              <a:rPr lang="en-US" dirty="0" err="1" smtClean="0"/>
              <a:t>Teori</a:t>
            </a:r>
            <a:r>
              <a:rPr lang="en-US" dirty="0" smtClean="0"/>
              <a:t>…(1)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206</TotalTime>
  <Words>534</Words>
  <Application>Microsoft Office PowerPoint</Application>
  <PresentationFormat>On-screen Show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Aplikasi Mobile Karawitan Komposer Berbasis Konsep Music Instrument Digital Interface (MIDI) untuk Memudahkan Pembuatan Aransemen Musik Karawitan</vt:lpstr>
      <vt:lpstr>Latar Belakang…(1) </vt:lpstr>
      <vt:lpstr>Latar Belakang…(2) </vt:lpstr>
      <vt:lpstr>Rumusan Masalah…(1)</vt:lpstr>
      <vt:lpstr>Rumusan Masalah…(2)</vt:lpstr>
      <vt:lpstr>Batasan…(1) </vt:lpstr>
      <vt:lpstr>Batasan …(2)</vt:lpstr>
      <vt:lpstr>Tujuan</vt:lpstr>
      <vt:lpstr>Landasan Teori…(1)</vt:lpstr>
      <vt:lpstr>Landasan Teori…(2)</vt:lpstr>
      <vt:lpstr>METODE PENELITIAN / PENGEMBANGAN PL…(1)</vt:lpstr>
      <vt:lpstr>METODE PENELITIAN / PENGEMBANGAN PL…(2)</vt:lpstr>
      <vt:lpstr>Sekian dan Terima Kasih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Aplikasi Mobile Karawitan Komposer Berbasis Konsep Music Instrument Digital Interface (MIDI) untuk Memudahkan Pembuatan Aransemen Musik Karawitan</dc:title>
  <dc:creator>Nia Marianti</dc:creator>
  <cp:lastModifiedBy>Nia Marianti</cp:lastModifiedBy>
  <cp:revision>7</cp:revision>
  <dcterms:created xsi:type="dcterms:W3CDTF">2011-03-10T03:38:23Z</dcterms:created>
  <dcterms:modified xsi:type="dcterms:W3CDTF">2011-03-10T07:05:05Z</dcterms:modified>
</cp:coreProperties>
</file>